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8B1E7C-0CC7-97B0-8DBD-A93FEACBE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27F10F-91DD-85FD-C522-E5FB4FDCB4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CBCB8A2-4208-C46B-F4F0-24290DD02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1F90C-9172-43D1-8A35-139B621DCBC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9E501FE-631F-ADB3-D18C-D7E16CB6C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33E6CD7-DBFB-13FF-EA34-8F0C253EC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7423-0E88-4FFD-A63E-FBC483030BC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609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9256AE-1FEC-0F3E-726E-5E2E0850A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BFCC70F-4C88-6986-F75D-8B42BBA6BD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987D975-1EDE-25FA-5456-137211ED3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1F90C-9172-43D1-8A35-139B621DCBC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FC896F1-4B51-4DC3-2C40-0B8480FC0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4AC1AF5-19B6-601F-534A-A03943225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7423-0E88-4FFD-A63E-FBC483030BC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026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5F99F40-6D96-566C-D710-FEBE6374E0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D28A503-3BE9-4B48-32A6-59045702F6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83E9DD-555A-B7A4-8160-27B535393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1F90C-9172-43D1-8A35-139B621DCBC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8704F39-5885-A3D8-5F06-8A367463E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AA5F880-03D1-C5DF-4F61-570F0905B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7423-0E88-4FFD-A63E-FBC483030BC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65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D28015-3520-A08E-A570-7E941DD3B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FE3796F-7F35-4011-331F-66656B92A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08AACD4-9BDD-8B82-9948-30D949944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1F90C-9172-43D1-8A35-139B621DCBC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05C44BC-BA18-E0D9-F37A-6D31AD7BE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9F268AD-0F29-74A8-5448-C4D0C29DF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7423-0E88-4FFD-A63E-FBC483030BC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883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749E81-89B8-15A2-EEFB-84D01A11B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75C3AD-2D5E-6E6E-3AFC-E023D4577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203FF69-9702-E4F1-571B-105F3D5C6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1F90C-9172-43D1-8A35-139B621DCBC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BE95203-543D-DEED-2307-440959998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16A9C7A-73E9-157E-2F33-06EC60DB8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7423-0E88-4FFD-A63E-FBC483030BC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285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4F4736-47A8-67F3-ADCA-149AFD1B9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E0CDF30-F7FE-B1EC-53C4-F9BCE9C281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77DB5FC-995A-C50B-159E-67789EB66E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8ECCB34-7D50-25EE-188F-D61BC1220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1F90C-9172-43D1-8A35-139B621DCBC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537755C-2312-E422-EA8C-17E87D573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4ABDAC4-44E6-6AE0-872C-E048D8A3E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7423-0E88-4FFD-A63E-FBC483030BC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46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5D6909-7925-4ABF-7240-7FDD7EAB9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FD88258-3F51-B05B-B261-41BE18245D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5B3D50E-068C-E46A-DE0C-92FE8F367A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9895FA5-4CB2-DCF9-F6BD-740A8392FC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7CF3222-9847-CE6E-BB96-4E89D5216F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DFCE85D-097E-25DA-D6DE-40A2B4C3D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1F90C-9172-43D1-8A35-139B621DCBC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205BE99-9FE1-5121-E375-5FB6E6ACD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75555C0-A481-664B-0726-335CA12CF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7423-0E88-4FFD-A63E-FBC483030BC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317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315B4A-FC66-131A-8F1D-5B4D6C39E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E45F48D-91DF-49E0-2673-8C57C3610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1F90C-9172-43D1-8A35-139B621DCBC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9C9F90D-AE7C-69B0-D69C-8C05247E7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2B317C2-A550-D685-7D76-AA9F107B8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7423-0E88-4FFD-A63E-FBC483030BC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639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5787030-A02B-D973-9E9A-CFD71535F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1F90C-9172-43D1-8A35-139B621DCBC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3B035DE-A96F-4890-065F-311E645E0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440A684-A03E-7D02-6413-C7C69AD7F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7423-0E88-4FFD-A63E-FBC483030BC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198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9552AC-BEA4-5ABD-704D-6C55CC7C4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8F36C17-C6A9-D1D7-3FDB-A613FB2D7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DE04234-4CDE-9AE0-1E27-75DE5FEA00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0DC5B6C-C649-18A3-A665-5AD215BA0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1F90C-9172-43D1-8A35-139B621DCBC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E3EB614-BDA1-A824-77E2-73495C0B9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15FE035-E60A-E696-3D04-60953FAF4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7423-0E88-4FFD-A63E-FBC483030BC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228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D1FE98-4A90-651E-55DD-FB15E1956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B7964FF-EDA1-D828-B1B0-92A3B3BEB3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FED90ED-8956-60F9-6E00-490244097A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2B759D0-2436-5C23-4D6E-C4EAADDDC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1F90C-9172-43D1-8A35-139B621DCBC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D87BF98-DD1C-A25C-8C76-016A23445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EE6797F-B750-A6ED-2011-B77B2A4DD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7423-0E88-4FFD-A63E-FBC483030BC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179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AB32904-A575-12D1-2051-DF6F5DCA1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C59371-6D03-C803-2B16-E390E53722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19C92C-1168-CE58-4EF3-07DDF332E2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11F90C-9172-43D1-8A35-139B621DCBCF}" type="datetimeFigureOut">
              <a:rPr lang="en-US" smtClean="0"/>
              <a:t>11/28/2024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925E32C-EC5E-2F13-F652-932A364B62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14DD512-7ED3-69DF-4C6F-1F9B739D16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2E7423-0E88-4FFD-A63E-FBC483030BC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559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BCD975-4ACA-2D59-E527-AAECB5EA3D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Spine</a:t>
            </a:r>
            <a:r>
              <a:rPr lang="de-DE" dirty="0"/>
              <a:t> Type Analysis</a:t>
            </a:r>
            <a:endParaRPr lang="en-US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D4A4A6A9-AC6C-E721-A8E5-887B9F9283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Manual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collection</a:t>
            </a:r>
            <a:r>
              <a:rPr lang="de-DE" dirty="0"/>
              <a:t>, </a:t>
            </a:r>
            <a:r>
              <a:rPr lang="de-DE" dirty="0" err="1"/>
              <a:t>automatical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048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110786-0BE8-CAB5-FEC9-878727ACC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/>
              <a:t>ImageJ</a:t>
            </a:r>
            <a:r>
              <a:rPr lang="de-DE" b="1" dirty="0"/>
              <a:t> Analysis </a:t>
            </a:r>
            <a:r>
              <a:rPr lang="de-DE" b="1" dirty="0" err="1"/>
              <a:t>of</a:t>
            </a:r>
            <a:r>
              <a:rPr lang="de-DE" b="1" dirty="0"/>
              <a:t> </a:t>
            </a:r>
            <a:r>
              <a:rPr lang="de-DE" b="1" dirty="0" err="1"/>
              <a:t>spine</a:t>
            </a:r>
            <a:r>
              <a:rPr lang="de-DE" b="1" dirty="0"/>
              <a:t> </a:t>
            </a:r>
            <a:r>
              <a:rPr lang="de-DE" b="1" dirty="0" err="1"/>
              <a:t>characteristics</a:t>
            </a:r>
            <a:endParaRPr lang="en-US" b="1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F7A4853-6A7F-8449-EEF4-B85A23616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/>
              <a:t>Use </a:t>
            </a:r>
            <a:r>
              <a:rPr lang="de-DE" dirty="0" err="1"/>
              <a:t>the</a:t>
            </a:r>
            <a:r>
              <a:rPr lang="de-DE" dirty="0"/>
              <a:t> Analysis_SpineType_Tool_v001.ijm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obtain</a:t>
            </a:r>
            <a:r>
              <a:rPr lang="de-DE" dirty="0"/>
              <a:t> </a:t>
            </a:r>
            <a:r>
              <a:rPr lang="de-DE" dirty="0" err="1"/>
              <a:t>spine</a:t>
            </a:r>
            <a:r>
              <a:rPr lang="de-DE" dirty="0"/>
              <a:t> </a:t>
            </a:r>
            <a:r>
              <a:rPr lang="de-DE" dirty="0" err="1"/>
              <a:t>characterisitcs</a:t>
            </a:r>
            <a:endParaRPr lang="de-DE" dirty="0"/>
          </a:p>
          <a:p>
            <a:r>
              <a:rPr lang="de-DE" dirty="0"/>
              <a:t>Use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segmented</a:t>
            </a:r>
            <a:r>
              <a:rPr lang="de-DE" dirty="0"/>
              <a:t> </a:t>
            </a:r>
            <a:r>
              <a:rPr lang="de-DE" dirty="0" err="1"/>
              <a:t>line</a:t>
            </a:r>
            <a:r>
              <a:rPr lang="de-DE" dirty="0"/>
              <a:t> </a:t>
            </a:r>
            <a:r>
              <a:rPr lang="de-DE" dirty="0" err="1"/>
              <a:t>tool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ImageJ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mark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width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spine</a:t>
            </a:r>
            <a:r>
              <a:rPr lang="de-DE" dirty="0"/>
              <a:t> and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length</a:t>
            </a:r>
            <a:r>
              <a:rPr lang="de-DE" dirty="0"/>
              <a:t> (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order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very</a:t>
            </a:r>
            <a:r>
              <a:rPr lang="de-DE" dirty="0"/>
              <a:t> </a:t>
            </a:r>
            <a:r>
              <a:rPr lang="de-DE" dirty="0" err="1"/>
              <a:t>important</a:t>
            </a:r>
            <a:r>
              <a:rPr lang="de-DE" dirty="0"/>
              <a:t>!!),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short</a:t>
            </a:r>
            <a:r>
              <a:rPr lang="de-DE" dirty="0"/>
              <a:t> </a:t>
            </a:r>
            <a:r>
              <a:rPr lang="de-DE" dirty="0" err="1"/>
              <a:t>cut</a:t>
            </a:r>
            <a:r>
              <a:rPr lang="de-DE" dirty="0"/>
              <a:t> </a:t>
            </a:r>
            <a:r>
              <a:rPr lang="de-DE" dirty="0" err="1"/>
              <a:t>strg</a:t>
            </a:r>
            <a:r>
              <a:rPr lang="de-DE" dirty="0"/>
              <a:t> + t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marked</a:t>
            </a:r>
            <a:r>
              <a:rPr lang="de-DE" dirty="0"/>
              <a:t> </a:t>
            </a:r>
            <a:r>
              <a:rPr lang="de-DE" dirty="0" err="1"/>
              <a:t>width</a:t>
            </a:r>
            <a:r>
              <a:rPr lang="de-DE" dirty="0"/>
              <a:t> and </a:t>
            </a:r>
            <a:r>
              <a:rPr lang="de-DE" dirty="0" err="1"/>
              <a:t>length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spine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ROI </a:t>
            </a:r>
            <a:r>
              <a:rPr lang="de-DE" dirty="0" err="1"/>
              <a:t>manager</a:t>
            </a:r>
            <a:r>
              <a:rPr lang="de-DE" dirty="0"/>
              <a:t>. </a:t>
            </a:r>
            <a:r>
              <a:rPr lang="de-DE" dirty="0" err="1"/>
              <a:t>Continue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until</a:t>
            </a:r>
            <a:r>
              <a:rPr lang="de-DE" dirty="0"/>
              <a:t> all </a:t>
            </a:r>
            <a:r>
              <a:rPr lang="de-DE" dirty="0" err="1"/>
              <a:t>spines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given</a:t>
            </a:r>
            <a:r>
              <a:rPr lang="de-DE" dirty="0"/>
              <a:t> </a:t>
            </a:r>
            <a:r>
              <a:rPr lang="de-DE" dirty="0" err="1"/>
              <a:t>dendrite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marked</a:t>
            </a:r>
            <a:r>
              <a:rPr lang="de-DE" dirty="0"/>
              <a:t>. </a:t>
            </a:r>
            <a:r>
              <a:rPr lang="de-DE" dirty="0" err="1"/>
              <a:t>Lastly</a:t>
            </a:r>
            <a:r>
              <a:rPr lang="de-DE" dirty="0"/>
              <a:t>,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ROI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dendrite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analyzed</a:t>
            </a:r>
            <a:r>
              <a:rPr lang="de-DE" dirty="0"/>
              <a:t>.</a:t>
            </a:r>
          </a:p>
          <a:p>
            <a:pPr lvl="1"/>
            <a:r>
              <a:rPr lang="de-DE" dirty="0"/>
              <a:t>Note I: </a:t>
            </a:r>
            <a:r>
              <a:rPr lang="de-DE" dirty="0" err="1"/>
              <a:t>You</a:t>
            </a:r>
            <a:r>
              <a:rPr lang="de-DE" dirty="0"/>
              <a:t> an check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missed</a:t>
            </a:r>
            <a:r>
              <a:rPr lang="de-DE" dirty="0"/>
              <a:t> </a:t>
            </a:r>
            <a:r>
              <a:rPr lang="de-DE" dirty="0" err="1"/>
              <a:t>something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check </a:t>
            </a:r>
            <a:r>
              <a:rPr lang="de-DE" dirty="0" err="1"/>
              <a:t>the</a:t>
            </a:r>
            <a:r>
              <a:rPr lang="de-DE" dirty="0"/>
              <a:t> „</a:t>
            </a:r>
            <a:r>
              <a:rPr lang="de-DE" dirty="0" err="1"/>
              <a:t>show</a:t>
            </a:r>
            <a:r>
              <a:rPr lang="de-DE" dirty="0"/>
              <a:t> all“ </a:t>
            </a:r>
            <a:r>
              <a:rPr lang="de-DE" dirty="0" err="1"/>
              <a:t>button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ROI Manager</a:t>
            </a:r>
          </a:p>
          <a:p>
            <a:pPr lvl="1"/>
            <a:r>
              <a:rPr lang="de-DE" dirty="0"/>
              <a:t>Note II: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very</a:t>
            </a:r>
            <a:r>
              <a:rPr lang="de-DE" dirty="0"/>
              <a:t> </a:t>
            </a:r>
            <a:r>
              <a:rPr lang="de-DE" dirty="0" err="1"/>
              <a:t>important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follower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order</a:t>
            </a:r>
            <a:r>
              <a:rPr lang="de-DE" dirty="0"/>
              <a:t> 1. </a:t>
            </a:r>
            <a:r>
              <a:rPr lang="de-DE" dirty="0" err="1"/>
              <a:t>width</a:t>
            </a:r>
            <a:r>
              <a:rPr lang="de-DE" dirty="0"/>
              <a:t>, 2nd </a:t>
            </a:r>
            <a:r>
              <a:rPr lang="de-DE" dirty="0" err="1"/>
              <a:t>length</a:t>
            </a:r>
            <a:r>
              <a:rPr lang="de-DE" dirty="0"/>
              <a:t> and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nothing</a:t>
            </a:r>
            <a:r>
              <a:rPr lang="de-DE" dirty="0"/>
              <a:t> </a:t>
            </a:r>
            <a:r>
              <a:rPr lang="de-DE" dirty="0" err="1"/>
              <a:t>else</a:t>
            </a:r>
            <a:r>
              <a:rPr lang="de-DE" dirty="0"/>
              <a:t> (</a:t>
            </a:r>
            <a:r>
              <a:rPr lang="de-DE" dirty="0" err="1"/>
              <a:t>despite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dendrite</a:t>
            </a:r>
            <a:r>
              <a:rPr lang="de-DE" dirty="0"/>
              <a:t> </a:t>
            </a:r>
            <a:r>
              <a:rPr lang="de-DE" dirty="0" err="1"/>
              <a:t>length</a:t>
            </a:r>
            <a:r>
              <a:rPr lang="de-DE" dirty="0"/>
              <a:t>) </a:t>
            </a:r>
            <a:r>
              <a:rPr lang="de-DE" dirty="0" err="1"/>
              <a:t>is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ROI Manager</a:t>
            </a:r>
          </a:p>
          <a:p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marking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spines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finished</a:t>
            </a:r>
            <a:r>
              <a:rPr lang="de-DE" dirty="0"/>
              <a:t>, press </a:t>
            </a:r>
            <a:r>
              <a:rPr lang="de-DE" dirty="0" err="1"/>
              <a:t>the</a:t>
            </a:r>
            <a:r>
              <a:rPr lang="de-DE" dirty="0"/>
              <a:t> ok </a:t>
            </a:r>
            <a:r>
              <a:rPr lang="de-DE" dirty="0" err="1"/>
              <a:t>button</a:t>
            </a:r>
            <a:r>
              <a:rPr lang="de-DE" dirty="0"/>
              <a:t>. </a:t>
            </a:r>
            <a:r>
              <a:rPr lang="de-DE" dirty="0" err="1"/>
              <a:t>You</a:t>
            </a:r>
            <a:r>
              <a:rPr lang="de-DE" dirty="0"/>
              <a:t> will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following</a:t>
            </a:r>
            <a:r>
              <a:rPr lang="de-DE" dirty="0"/>
              <a:t>:</a:t>
            </a:r>
          </a:p>
          <a:p>
            <a:pPr lvl="1"/>
            <a:r>
              <a:rPr lang="de-DE" dirty="0"/>
              <a:t>.</a:t>
            </a:r>
            <a:r>
              <a:rPr lang="de-DE" dirty="0" err="1"/>
              <a:t>zip</a:t>
            </a:r>
            <a:r>
              <a:rPr lang="de-DE" dirty="0"/>
              <a:t> </a:t>
            </a:r>
            <a:r>
              <a:rPr lang="de-DE" dirty="0" err="1"/>
              <a:t>file</a:t>
            </a:r>
            <a:r>
              <a:rPr lang="de-DE" dirty="0"/>
              <a:t> </a:t>
            </a:r>
            <a:r>
              <a:rPr lang="de-DE" dirty="0" err="1"/>
              <a:t>containing</a:t>
            </a:r>
            <a:r>
              <a:rPr lang="de-DE" dirty="0"/>
              <a:t> all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marked</a:t>
            </a:r>
            <a:r>
              <a:rPr lang="de-DE" dirty="0"/>
              <a:t> </a:t>
            </a:r>
            <a:r>
              <a:rPr lang="de-DE" dirty="0" err="1"/>
              <a:t>spines</a:t>
            </a:r>
            <a:endParaRPr lang="de-DE" dirty="0"/>
          </a:p>
          <a:p>
            <a:pPr lvl="1"/>
            <a:r>
              <a:rPr lang="de-DE" dirty="0"/>
              <a:t>.</a:t>
            </a:r>
            <a:r>
              <a:rPr lang="de-DE" dirty="0" err="1"/>
              <a:t>csv</a:t>
            </a:r>
            <a:r>
              <a:rPr lang="de-DE" dirty="0"/>
              <a:t> </a:t>
            </a:r>
            <a:r>
              <a:rPr lang="de-DE" dirty="0" err="1"/>
              <a:t>file</a:t>
            </a:r>
            <a:r>
              <a:rPr lang="de-DE" dirty="0"/>
              <a:t> </a:t>
            </a:r>
            <a:r>
              <a:rPr lang="de-DE" dirty="0" err="1"/>
              <a:t>containing</a:t>
            </a:r>
            <a:r>
              <a:rPr lang="de-DE" dirty="0"/>
              <a:t> all </a:t>
            </a:r>
            <a:r>
              <a:rPr lang="de-DE" dirty="0" err="1"/>
              <a:t>measurments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spine</a:t>
            </a:r>
            <a:r>
              <a:rPr lang="de-DE" dirty="0"/>
              <a:t> </a:t>
            </a:r>
            <a:r>
              <a:rPr lang="de-DE" dirty="0" err="1"/>
              <a:t>width</a:t>
            </a:r>
            <a:r>
              <a:rPr lang="de-DE" dirty="0"/>
              <a:t> and </a:t>
            </a:r>
            <a:r>
              <a:rPr lang="de-DE" dirty="0" err="1"/>
              <a:t>length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11210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pine_count_Fiji">
            <a:hlinkClick r:id="" action="ppaction://media"/>
            <a:extLst>
              <a:ext uri="{FF2B5EF4-FFF2-40B4-BE49-F238E27FC236}">
                <a16:creationId xmlns:a16="http://schemas.microsoft.com/office/drawing/2014/main" id="{FC5A84D2-B64F-1E8D-D8E2-7252F9A9AF5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2598" end="7375.528"/>
                </p14:media>
              </p:ext>
            </p:extLst>
          </p:nvPr>
        </p:nvPicPr>
        <p:blipFill rotWithShape="1">
          <a:blip r:embed="rId4"/>
          <a:srcRect r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65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3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055955-8278-0712-D2B7-7AF36CAEC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/>
              <a:t>Spine</a:t>
            </a:r>
            <a:r>
              <a:rPr lang="de-DE" b="1" dirty="0"/>
              <a:t> Type </a:t>
            </a:r>
            <a:r>
              <a:rPr lang="de-DE" b="1" dirty="0" err="1"/>
              <a:t>analysis</a:t>
            </a:r>
            <a:r>
              <a:rPr lang="de-DE" b="1" dirty="0"/>
              <a:t> Python</a:t>
            </a:r>
            <a:endParaRPr lang="en-US" b="1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E3BA8C7-C2BE-9BD0-6063-8FA48C76B3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de-DE" dirty="0"/>
              <a:t>Open </a:t>
            </a:r>
            <a:r>
              <a:rPr lang="de-DE" dirty="0" err="1"/>
              <a:t>the</a:t>
            </a:r>
            <a:r>
              <a:rPr lang="de-DE" dirty="0"/>
              <a:t> SpineTypesGolgy_v001.py </a:t>
            </a:r>
          </a:p>
          <a:p>
            <a:pPr marL="0" indent="0">
              <a:buNone/>
            </a:pPr>
            <a:r>
              <a:rPr lang="de-DE" dirty="0" err="1">
                <a:solidFill>
                  <a:srgbClr val="C00000"/>
                </a:solidFill>
              </a:rPr>
              <a:t>Important</a:t>
            </a:r>
            <a:r>
              <a:rPr lang="de-DE" dirty="0">
                <a:solidFill>
                  <a:srgbClr val="C00000"/>
                </a:solidFill>
              </a:rPr>
              <a:t>!!!: </a:t>
            </a:r>
            <a:r>
              <a:rPr lang="de-DE" dirty="0"/>
              <a:t>Check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resolution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image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correct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Press </a:t>
            </a:r>
            <a:r>
              <a:rPr lang="de-DE" dirty="0" err="1"/>
              <a:t>run</a:t>
            </a:r>
            <a:r>
              <a:rPr lang="de-DE" dirty="0"/>
              <a:t> and </a:t>
            </a:r>
            <a:r>
              <a:rPr lang="de-DE" dirty="0" err="1"/>
              <a:t>select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condition</a:t>
            </a:r>
            <a:r>
              <a:rPr lang="de-DE" dirty="0"/>
              <a:t> </a:t>
            </a:r>
            <a:r>
              <a:rPr lang="de-DE" dirty="0" err="1"/>
              <a:t>folder</a:t>
            </a:r>
            <a:r>
              <a:rPr lang="de-DE" dirty="0"/>
              <a:t> </a:t>
            </a:r>
            <a:r>
              <a:rPr lang="de-DE" dirty="0" err="1"/>
              <a:t>containing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previously</a:t>
            </a:r>
            <a:r>
              <a:rPr lang="de-DE" dirty="0"/>
              <a:t> </a:t>
            </a:r>
            <a:r>
              <a:rPr lang="de-DE" dirty="0" err="1"/>
              <a:t>obtained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Attention: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folder</a:t>
            </a:r>
            <a:r>
              <a:rPr lang="de-DE" dirty="0"/>
              <a:t> </a:t>
            </a:r>
            <a:r>
              <a:rPr lang="de-DE" dirty="0" err="1"/>
              <a:t>structure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(roi.zip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inside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round</a:t>
            </a:r>
            <a:r>
              <a:rPr lang="de-DE" dirty="0"/>
              <a:t> </a:t>
            </a:r>
            <a:r>
              <a:rPr lang="de-DE" dirty="0" err="1"/>
              <a:t>folders</a:t>
            </a:r>
            <a:r>
              <a:rPr lang="de-DE" dirty="0"/>
              <a:t>): </a:t>
            </a:r>
          </a:p>
          <a:p>
            <a:pPr lvl="2"/>
            <a:r>
              <a:rPr lang="de-DE" dirty="0" err="1"/>
              <a:t>condition</a:t>
            </a:r>
            <a:r>
              <a:rPr lang="de-DE" dirty="0"/>
              <a:t> </a:t>
            </a:r>
            <a:endParaRPr lang="de-DE" dirty="0">
              <a:sym typeface="Wingdings" panose="05000000000000000000" pitchFamily="2" charset="2"/>
            </a:endParaRPr>
          </a:p>
          <a:p>
            <a:pPr lvl="3"/>
            <a:r>
              <a:rPr lang="de-DE" dirty="0">
                <a:sym typeface="Wingdings" panose="05000000000000000000" pitchFamily="2" charset="2"/>
              </a:rPr>
              <a:t>Round_1  </a:t>
            </a:r>
          </a:p>
          <a:p>
            <a:pPr lvl="3"/>
            <a:r>
              <a:rPr lang="de-DE" dirty="0"/>
              <a:t>Round_2</a:t>
            </a:r>
          </a:p>
          <a:p>
            <a:pPr lvl="3"/>
            <a:r>
              <a:rPr lang="de-DE" dirty="0"/>
              <a:t>…</a:t>
            </a:r>
          </a:p>
          <a:p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9182A46-B0E3-FCF1-BC55-9CF199007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3033" y="2772629"/>
            <a:ext cx="6249272" cy="89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054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055955-8278-0712-D2B7-7AF36CAEC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/>
              <a:t>Spine</a:t>
            </a:r>
            <a:r>
              <a:rPr lang="de-DE" b="1" dirty="0"/>
              <a:t> Type </a:t>
            </a:r>
            <a:r>
              <a:rPr lang="de-DE" b="1" dirty="0" err="1"/>
              <a:t>analysis</a:t>
            </a:r>
            <a:r>
              <a:rPr lang="de-DE" b="1" dirty="0"/>
              <a:t> Python</a:t>
            </a:r>
            <a:endParaRPr lang="en-US" b="1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E3BA8C7-C2BE-9BD0-6063-8FA48C76B3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The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finished</a:t>
            </a:r>
            <a:r>
              <a:rPr lang="de-DE" dirty="0"/>
              <a:t> and a „Analysis“ </a:t>
            </a:r>
            <a:r>
              <a:rPr lang="de-DE" dirty="0" err="1"/>
              <a:t>folder</a:t>
            </a:r>
            <a:r>
              <a:rPr lang="de-DE" dirty="0"/>
              <a:t>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created</a:t>
            </a:r>
            <a:r>
              <a:rPr lang="de-DE" dirty="0"/>
              <a:t> </a:t>
            </a:r>
            <a:r>
              <a:rPr lang="de-DE" dirty="0" err="1"/>
              <a:t>containing</a:t>
            </a:r>
            <a:r>
              <a:rPr lang="de-DE" dirty="0"/>
              <a:t> .</a:t>
            </a:r>
            <a:r>
              <a:rPr lang="de-DE" dirty="0" err="1"/>
              <a:t>csv</a:t>
            </a:r>
            <a:r>
              <a:rPr lang="de-DE" dirty="0"/>
              <a:t> </a:t>
            </a:r>
            <a:r>
              <a:rPr lang="de-DE" dirty="0" err="1"/>
              <a:t>files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finished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per </a:t>
            </a:r>
            <a:r>
              <a:rPr lang="de-DE" dirty="0" err="1"/>
              <a:t>round</a:t>
            </a:r>
            <a:r>
              <a:rPr lang="de-DE" dirty="0"/>
              <a:t> </a:t>
            </a:r>
          </a:p>
          <a:p>
            <a:r>
              <a:rPr lang="de-DE" dirty="0" err="1">
                <a:solidFill>
                  <a:schemeClr val="accent6"/>
                </a:solidFill>
              </a:rPr>
              <a:t>Results</a:t>
            </a:r>
            <a:r>
              <a:rPr lang="de-DE" dirty="0">
                <a:solidFill>
                  <a:schemeClr val="accent6"/>
                </a:solidFill>
              </a:rPr>
              <a:t>:</a:t>
            </a:r>
            <a:r>
              <a:rPr lang="de-DE" dirty="0"/>
              <a:t> </a:t>
            </a:r>
            <a:r>
              <a:rPr lang="de-DE" dirty="0" err="1"/>
              <a:t>spine</a:t>
            </a:r>
            <a:r>
              <a:rPr lang="de-DE" dirty="0"/>
              <a:t> </a:t>
            </a:r>
            <a:r>
              <a:rPr lang="de-DE" dirty="0" err="1"/>
              <a:t>count</a:t>
            </a:r>
            <a:r>
              <a:rPr lang="de-DE" dirty="0"/>
              <a:t>, </a:t>
            </a:r>
            <a:r>
              <a:rPr lang="de-DE" dirty="0" err="1"/>
              <a:t>spine</a:t>
            </a:r>
            <a:r>
              <a:rPr lang="de-DE" dirty="0"/>
              <a:t> type </a:t>
            </a:r>
            <a:r>
              <a:rPr lang="de-DE" dirty="0" err="1"/>
              <a:t>count</a:t>
            </a:r>
            <a:r>
              <a:rPr lang="de-DE" dirty="0"/>
              <a:t>, </a:t>
            </a:r>
            <a:r>
              <a:rPr lang="de-DE" dirty="0" err="1"/>
              <a:t>spine</a:t>
            </a:r>
            <a:r>
              <a:rPr lang="de-DE" dirty="0"/>
              <a:t> </a:t>
            </a:r>
            <a:r>
              <a:rPr lang="de-DE" dirty="0" err="1"/>
              <a:t>dentiy</a:t>
            </a:r>
            <a:r>
              <a:rPr lang="de-DE" dirty="0"/>
              <a:t>, </a:t>
            </a:r>
            <a:r>
              <a:rPr lang="de-DE" dirty="0" err="1"/>
              <a:t>spine</a:t>
            </a:r>
            <a:r>
              <a:rPr lang="de-DE" dirty="0"/>
              <a:t> type </a:t>
            </a:r>
            <a:r>
              <a:rPr lang="de-DE" dirty="0" err="1"/>
              <a:t>density</a:t>
            </a:r>
            <a:r>
              <a:rPr lang="de-DE" dirty="0"/>
              <a:t>, </a:t>
            </a:r>
            <a:r>
              <a:rPr lang="de-DE" dirty="0" err="1"/>
              <a:t>spine</a:t>
            </a:r>
            <a:r>
              <a:rPr lang="de-DE" dirty="0"/>
              <a:t> type </a:t>
            </a:r>
            <a:r>
              <a:rPr lang="de-DE" dirty="0" err="1"/>
              <a:t>frequency</a:t>
            </a:r>
            <a:endParaRPr lang="de-DE" dirty="0"/>
          </a:p>
          <a:p>
            <a:r>
              <a:rPr lang="de-DE" dirty="0" err="1"/>
              <a:t>Analyzed</a:t>
            </a:r>
            <a:r>
              <a:rPr lang="de-DE" dirty="0"/>
              <a:t> </a:t>
            </a:r>
            <a:r>
              <a:rPr lang="de-DE" dirty="0" err="1"/>
              <a:t>spine</a:t>
            </a:r>
            <a:r>
              <a:rPr lang="de-DE" dirty="0"/>
              <a:t> </a:t>
            </a:r>
            <a:r>
              <a:rPr lang="de-DE" dirty="0" err="1"/>
              <a:t>types</a:t>
            </a:r>
            <a:r>
              <a:rPr lang="de-DE" dirty="0"/>
              <a:t>: </a:t>
            </a:r>
            <a:r>
              <a:rPr lang="de-DE" dirty="0" err="1"/>
              <a:t>filopodia</a:t>
            </a:r>
            <a:r>
              <a:rPr lang="de-DE" dirty="0"/>
              <a:t>, </a:t>
            </a:r>
            <a:r>
              <a:rPr lang="de-DE" dirty="0" err="1"/>
              <a:t>stubby</a:t>
            </a:r>
            <a:r>
              <a:rPr lang="de-DE" dirty="0"/>
              <a:t>, </a:t>
            </a:r>
            <a:r>
              <a:rPr lang="de-DE" dirty="0" err="1"/>
              <a:t>thin</a:t>
            </a:r>
            <a:r>
              <a:rPr lang="de-DE" dirty="0"/>
              <a:t>, </a:t>
            </a:r>
            <a:r>
              <a:rPr lang="de-DE" dirty="0" err="1"/>
              <a:t>mushroom</a:t>
            </a:r>
            <a:endParaRPr lang="de-DE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D65AF34-59D6-9020-1909-A59902A74C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696" y="4089127"/>
            <a:ext cx="5843843" cy="2403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773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pine_count_Python">
            <a:hlinkClick r:id="" action="ppaction://media"/>
            <a:extLst>
              <a:ext uri="{FF2B5EF4-FFF2-40B4-BE49-F238E27FC236}">
                <a16:creationId xmlns:a16="http://schemas.microsoft.com/office/drawing/2014/main" id="{18D2CFFF-3B05-DDD4-84D2-4D9CF51EBD9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51604" end="6903.573"/>
                </p14:media>
              </p:ext>
            </p:extLst>
          </p:nvPr>
        </p:nvPicPr>
        <p:blipFill rotWithShape="1">
          <a:blip r:embed="rId4"/>
          <a:srcRect l="5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585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8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316</Words>
  <Application>Microsoft Office PowerPoint</Application>
  <PresentationFormat>Breitbild</PresentationFormat>
  <Paragraphs>25</Paragraphs>
  <Slides>6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</vt:lpstr>
      <vt:lpstr>Spine Type Analysis</vt:lpstr>
      <vt:lpstr>ImageJ Analysis of spine characteristics</vt:lpstr>
      <vt:lpstr>PowerPoint-Präsentation</vt:lpstr>
      <vt:lpstr>Spine Type analysis Python</vt:lpstr>
      <vt:lpstr>Spine Type analysis Python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Spine Type Analysis</dc:title>
  <dc:creator>Lea Gabele</dc:creator>
  <cp:lastModifiedBy>Lea Gabele</cp:lastModifiedBy>
  <cp:revision>5</cp:revision>
  <dcterms:created xsi:type="dcterms:W3CDTF">2022-11-04T13:00:05Z</dcterms:created>
  <dcterms:modified xsi:type="dcterms:W3CDTF">2024-11-28T16:58:09Z</dcterms:modified>
</cp:coreProperties>
</file>

<file path=docProps/thumbnail.jpeg>
</file>